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9" r:id="rId4"/>
    <p:sldId id="270" r:id="rId5"/>
    <p:sldId id="267" r:id="rId6"/>
    <p:sldId id="277" r:id="rId7"/>
    <p:sldId id="266" r:id="rId8"/>
    <p:sldId id="274" r:id="rId9"/>
    <p:sldId id="275" r:id="rId10"/>
    <p:sldId id="273" r:id="rId11"/>
    <p:sldId id="272" r:id="rId12"/>
    <p:sldId id="260" r:id="rId13"/>
    <p:sldId id="279" r:id="rId14"/>
    <p:sldId id="280" r:id="rId15"/>
    <p:sldId id="281" r:id="rId16"/>
    <p:sldId id="263" r:id="rId17"/>
    <p:sldId id="282" r:id="rId18"/>
    <p:sldId id="283" r:id="rId19"/>
    <p:sldId id="286" r:id="rId20"/>
    <p:sldId id="284" r:id="rId21"/>
    <p:sldId id="288" r:id="rId22"/>
    <p:sldId id="289" r:id="rId23"/>
    <p:sldId id="2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EC3F7A5-C573-4CE5-AC3B-9ADD13C1F5C2}">
          <p14:sldIdLst>
            <p14:sldId id="256"/>
            <p14:sldId id="257"/>
            <p14:sldId id="269"/>
            <p14:sldId id="270"/>
            <p14:sldId id="267"/>
            <p14:sldId id="277"/>
            <p14:sldId id="266"/>
            <p14:sldId id="274"/>
            <p14:sldId id="275"/>
            <p14:sldId id="273"/>
            <p14:sldId id="272"/>
            <p14:sldId id="260"/>
            <p14:sldId id="279"/>
            <p14:sldId id="280"/>
            <p14:sldId id="281"/>
            <p14:sldId id="263"/>
            <p14:sldId id="282"/>
            <p14:sldId id="283"/>
            <p14:sldId id="286"/>
            <p14:sldId id="284"/>
            <p14:sldId id="288"/>
            <p14:sldId id="289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>
      <p:cViewPr varScale="1">
        <p:scale>
          <a:sx n="69" d="100"/>
          <a:sy n="69" d="100"/>
        </p:scale>
        <p:origin x="141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95950-132E-43E3-A59B-DC8E3E1AD689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F195D-CFD3-438E-BF21-8DDA65BC0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18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F195D-CFD3-438E-BF21-8DDA65BC063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87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"/>
          <a:stretch/>
        </p:blipFill>
        <p:spPr>
          <a:xfrm>
            <a:off x="-26818" y="116632"/>
            <a:ext cx="9119681" cy="6874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 descr="___20160215_179189716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309" y="3068960"/>
            <a:ext cx="2873828" cy="2514600"/>
          </a:xfrm>
          <a:prstGeom prst="rect">
            <a:avLst/>
          </a:prstGeom>
        </p:spPr>
      </p:pic>
      <p:sp>
        <p:nvSpPr>
          <p:cNvPr id="3" name="Вертикальный свиток 2"/>
          <p:cNvSpPr/>
          <p:nvPr/>
        </p:nvSpPr>
        <p:spPr>
          <a:xfrm>
            <a:off x="2735796" y="493743"/>
            <a:ext cx="5904656" cy="612068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19872" y="1339572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Муниципальный этап </a:t>
            </a:r>
            <a:r>
              <a:rPr lang="ru-RU" sz="2000" b="1" dirty="0">
                <a:solidFill>
                  <a:schemeClr val="bg1"/>
                </a:solidFill>
              </a:rPr>
              <a:t>всероссийского конкурса «Учитель года» 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3908" y="2170072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Тихонова 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Елена Ивановна</a:t>
            </a:r>
            <a:endParaRPr lang="ru-RU" sz="4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4509120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Воспитатель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МБДОУ № 10 «Улыбка»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Х. Александровка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6" y="39544"/>
            <a:ext cx="9005645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114"/>
            <a:ext cx="3895080" cy="29213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85" y="1915149"/>
            <a:ext cx="2232248" cy="15491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8114"/>
            <a:ext cx="4044395" cy="3033297"/>
          </a:xfrm>
          <a:prstGeom prst="rect">
            <a:avLst/>
          </a:prstGeom>
        </p:spPr>
      </p:pic>
      <p:pic>
        <p:nvPicPr>
          <p:cNvPr id="21" name="Picture 2" descr="E:\IMG_0662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2" t="16105" r="29291" b="74165"/>
          <a:stretch/>
        </p:blipFill>
        <p:spPr bwMode="auto">
          <a:xfrm>
            <a:off x="6580694" y="2600165"/>
            <a:ext cx="244330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60" y="3464261"/>
            <a:ext cx="4176464" cy="3132348"/>
          </a:xfr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5093965"/>
            <a:ext cx="2669240" cy="15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4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42" y="3606479"/>
            <a:ext cx="4090027" cy="3067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6795"/>
            <a:ext cx="2453345" cy="32119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0771"/>
            <a:ext cx="3816424" cy="55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0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9" y="1158202"/>
            <a:ext cx="8525461" cy="4320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72" y="573468"/>
            <a:ext cx="6979920" cy="52349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3"/>
          <a:stretch/>
        </p:blipFill>
        <p:spPr>
          <a:xfrm>
            <a:off x="134401" y="573468"/>
            <a:ext cx="8525461" cy="53964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1" y="415994"/>
            <a:ext cx="8747297" cy="59763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415994"/>
            <a:ext cx="9396535" cy="59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9051" r="13775" b="1701"/>
          <a:stretch/>
        </p:blipFill>
        <p:spPr>
          <a:xfrm>
            <a:off x="268838" y="188640"/>
            <a:ext cx="7294209" cy="6262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0" y="188640"/>
            <a:ext cx="8332500" cy="5488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5"/>
          <a:stretch/>
        </p:blipFill>
        <p:spPr>
          <a:xfrm>
            <a:off x="251944" y="836712"/>
            <a:ext cx="8332500" cy="4691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12201" b="17987"/>
          <a:stretch/>
        </p:blipFill>
        <p:spPr>
          <a:xfrm>
            <a:off x="264017" y="267752"/>
            <a:ext cx="8332500" cy="65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https://newsland.com/static/u/content_image_from_text/01082016/5370956-5627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9816"/>
            <a:ext cx="4416425" cy="51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44522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Антуан де </a:t>
            </a:r>
            <a:r>
              <a:rPr lang="ru-RU" sz="3600" dirty="0" err="1" smtClean="0">
                <a:solidFill>
                  <a:srgbClr val="0070C0"/>
                </a:solidFill>
                <a:latin typeface="Georgia" panose="02040502050405020303" pitchFamily="18" charset="0"/>
              </a:rPr>
              <a:t>Сенд</a:t>
            </a:r>
            <a:r>
              <a:rPr lang="ru-RU" sz="3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- Экзюпери</a:t>
            </a:r>
            <a:endParaRPr lang="ru-RU" sz="36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8761" y="1443841"/>
            <a:ext cx="39488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Вот мой секрет</a:t>
            </a:r>
            <a:r>
              <a:rPr lang="ru-RU" sz="3600" dirty="0" smtClean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ru-RU" sz="3600" dirty="0" smtClean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он очень прост</a:t>
            </a:r>
            <a:r>
              <a:rPr lang="ru-RU" sz="3600" dirty="0" smtClean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ru-RU" sz="3600" dirty="0" smtClean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зорко одно </a:t>
            </a:r>
            <a:r>
              <a:rPr lang="ru-RU" sz="3600" dirty="0" smtClean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лишь сердце</a:t>
            </a:r>
            <a:r>
              <a:rPr lang="ru-RU" sz="3600" dirty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  </a:t>
            </a:r>
            <a:endParaRPr lang="ru-RU" sz="3600" dirty="0" smtClean="0">
              <a:solidFill>
                <a:srgbClr val="00B05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Самого </a:t>
            </a:r>
            <a:r>
              <a:rPr lang="ru-RU" sz="3600" dirty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главного глазами не </a:t>
            </a:r>
            <a:r>
              <a:rPr lang="ru-RU" sz="3600" dirty="0" smtClean="0">
                <a:solidFill>
                  <a:srgbClr val="00B05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увидишь…</a:t>
            </a:r>
            <a:endParaRPr lang="ru-RU" sz="36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https://i.move.ru/2/731/e36462d7d2630b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6"/>
          <a:stretch/>
        </p:blipFill>
        <p:spPr bwMode="auto">
          <a:xfrm>
            <a:off x="323528" y="836712"/>
            <a:ext cx="819886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60648"/>
            <a:ext cx="4176464" cy="61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7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9" y="175048"/>
            <a:ext cx="8754642" cy="6494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http://photobook33.ru/wp-content/uploads/2016/08/%D0%A3%D1%82%D1%80%D0%B5%D0%BD%D0%BD%D0%B8%D0%B9-%D1%80%D0%B0%D1%81%D1%81%D0%B2%D0%B5%D1%82-%D0%B2%D0%BE-%D0%92%D0%BB%D0%B0%D0%B4%D0%B8%D0%BC%D0%B8%D1%80%D1%81%D0%BA%D0%BE%D0%B9-%D0%BE%D0%B1%D0%BB%D0%B0%D1%81%D1%82%D0%B8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9" y="279115"/>
            <a:ext cx="8649522" cy="57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fonwall.ru/o/93/zakat_solntse_krasnoe_nebo_pole_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5" y="267134"/>
            <a:ext cx="8661004" cy="58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.megapol.ru/Images/Objects/Original/C0B143D6D177452FE62ED2D51678167F39CCD68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4" y="268771"/>
            <a:ext cx="8627132" cy="5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eotyda.ru/sites/default/files/images/uploads/Stanichnik/uploads/132/572ee8f0fccca551c7389bb91aa017a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7" y="264662"/>
            <a:ext cx="8627133" cy="595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1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9929"/>
            <a:ext cx="5811647" cy="5958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8" y="815574"/>
            <a:ext cx="7428478" cy="55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7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4851" r="22438"/>
          <a:stretch/>
        </p:blipFill>
        <p:spPr>
          <a:xfrm>
            <a:off x="2267744" y="260648"/>
            <a:ext cx="4320480" cy="6214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3750"/>
          <a:stretch/>
        </p:blipFill>
        <p:spPr>
          <a:xfrm>
            <a:off x="431540" y="1296093"/>
            <a:ext cx="7992888" cy="52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74694"/>
            <a:ext cx="7344816" cy="5508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50" b="4053"/>
          <a:stretch/>
        </p:blipFill>
        <p:spPr>
          <a:xfrm>
            <a:off x="244027" y="674694"/>
            <a:ext cx="8128951" cy="55086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7" y="666086"/>
            <a:ext cx="8121458" cy="5857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" y="678662"/>
            <a:ext cx="8568952" cy="58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830060" y="1484784"/>
            <a:ext cx="4422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Вырастить ребенка, </a:t>
            </a:r>
          </a:p>
          <a:p>
            <a:pPr lvl="0"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вырастить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, как сад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lvl="0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Нет счастья выше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  </a:t>
            </a:r>
          </a:p>
          <a:p>
            <a:pPr lvl="0"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трудней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от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века.</a:t>
            </a:r>
          </a:p>
          <a:p>
            <a:pPr lvl="0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только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тот,</a:t>
            </a:r>
          </a:p>
          <a:p>
            <a:pPr lvl="0"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кто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сам душой богат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</a:p>
          <a:p>
            <a:pPr lvl="0"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Даст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миру не жильца,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а ЧЕЛОВЕКА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8524" r="24656"/>
          <a:stretch/>
        </p:blipFill>
        <p:spPr>
          <a:xfrm>
            <a:off x="251520" y="836712"/>
            <a:ext cx="4325340" cy="5184576"/>
          </a:xfrm>
          <a:prstGeom prst="rect">
            <a:avLst/>
          </a:prstGeom>
        </p:spPr>
      </p:pic>
      <p:pic>
        <p:nvPicPr>
          <p:cNvPr id="5" name="фоновая на презента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716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7480741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623722"/>
            <a:ext cx="7480741" cy="561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http://dushadevushki.me/wp-content/uploads/2018/06/1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45" y="1340768"/>
            <a:ext cx="819290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25588"/>
          <a:stretch/>
        </p:blipFill>
        <p:spPr>
          <a:xfrm>
            <a:off x="-1" y="620688"/>
            <a:ext cx="4572001" cy="5530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8649" y="1310342"/>
            <a:ext cx="5517232" cy="41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7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4"/>
            <a:ext cx="9144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4" t="23402" r="29294" b="25283"/>
          <a:stretch/>
        </p:blipFill>
        <p:spPr>
          <a:xfrm>
            <a:off x="611560" y="476672"/>
            <a:ext cx="3600400" cy="5673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0032" y="1484784"/>
            <a:ext cx="374441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Тихонова Елена Ивановна</a:t>
            </a:r>
            <a:endParaRPr lang="ru-RU" sz="4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dirty="0" smtClean="0"/>
          </a:p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В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оспитатель</a:t>
            </a:r>
          </a:p>
          <a:p>
            <a:pPr algn="ctr"/>
            <a:endParaRPr lang="ru-RU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МБДОУ № 10 «Улыбка»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Х. Александровка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Аксайского района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30510" y="-50528"/>
            <a:ext cx="9119681" cy="6813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Вертикальный свиток 2"/>
          <p:cNvSpPr/>
          <p:nvPr/>
        </p:nvSpPr>
        <p:spPr>
          <a:xfrm>
            <a:off x="1187624" y="692696"/>
            <a:ext cx="6984776" cy="547260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ctr"/>
            <a:r>
              <a:rPr lang="ru-RU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  <a:endParaRPr lang="ru-RU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3" y="810410"/>
            <a:ext cx="8363534" cy="4181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3208"/>
          <a:stretch/>
        </p:blipFill>
        <p:spPr>
          <a:xfrm>
            <a:off x="390233" y="762059"/>
            <a:ext cx="8363534" cy="5057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3" y="498939"/>
            <a:ext cx="8363534" cy="58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6768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Духовно-нравственное   воспитание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5190"/>
            <a:ext cx="7668344" cy="4536553"/>
          </a:xfrm>
          <a:prstGeom prst="rect">
            <a:avLst/>
          </a:prstGeom>
        </p:spPr>
      </p:pic>
      <p:pic>
        <p:nvPicPr>
          <p:cNvPr id="10" name="Picture 2" descr="C:\Users\Алексей\Desktop\0_5733c_3ad1dc64_XL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93633" flipV="1">
            <a:off x="7304562" y="4714939"/>
            <a:ext cx="205039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5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7"/>
            <a:ext cx="8280920" cy="621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1" y="260646"/>
            <a:ext cx="8815038" cy="62106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2" y="260645"/>
            <a:ext cx="8748975" cy="62106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8" y="260643"/>
            <a:ext cx="8781746" cy="621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8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757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887320" y="1056988"/>
            <a:ext cx="40545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«Если же поймешь, что воспитывать других мы можем только через себя, то упраздняется вопрос о воспитании и остается один вопрос: как надо самому жить?»</a:t>
            </a:r>
            <a:endParaRPr lang="ru-RU" sz="3600" i="1" dirty="0">
              <a:solidFill>
                <a:srgbClr val="00B05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0" y="273045"/>
            <a:ext cx="4196770" cy="60007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0970" y="5858302"/>
            <a:ext cx="387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Лев Николаевич Толстой</a:t>
            </a:r>
            <a:endParaRPr lang="ru-RU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5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03"/>
            <a:ext cx="9101538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1971648" cy="5400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74" y="1124744"/>
            <a:ext cx="4828653" cy="52416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3" y="476455"/>
            <a:ext cx="7853224" cy="58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8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41"/>
            <a:ext cx="9090280" cy="681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0960"/>
            <a:ext cx="3830492" cy="5870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11" y="1916832"/>
            <a:ext cx="430826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128</Words>
  <Application>Microsoft Office PowerPoint</Application>
  <PresentationFormat>Экран (4:3)</PresentationFormat>
  <Paragraphs>31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Lenovo</cp:lastModifiedBy>
  <cp:revision>95</cp:revision>
  <dcterms:created xsi:type="dcterms:W3CDTF">2017-05-15T10:47:04Z</dcterms:created>
  <dcterms:modified xsi:type="dcterms:W3CDTF">2018-11-28T10:19:52Z</dcterms:modified>
</cp:coreProperties>
</file>